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 rtl="0"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CFF7CA8-DD3A-4AF2-A9DB-E1270C26861A}" v="23" dt="2023-11-26T20:45:38.606"/>
    <p1510:client id="{B50AFC9F-A13C-4BB3-9A68-A748873B9DB0}" v="386" dt="2023-11-23T19:21:22.70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1" autoAdjust="0"/>
    <p:restoredTop sz="96078" autoAdjust="0"/>
  </p:normalViewPr>
  <p:slideViewPr>
    <p:cSldViewPr snapToGrid="0">
      <p:cViewPr varScale="1">
        <p:scale>
          <a:sx n="63" d="100"/>
          <a:sy n="63" d="100"/>
        </p:scale>
        <p:origin x="68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3" d="100"/>
          <a:sy n="93" d="100"/>
        </p:scale>
        <p:origin x="3708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8FFDFEA2-2BCA-4E53-A63D-D472817670C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9490B4C-BB21-43C6-BCA5-7DEDC90591B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BF6F2C-70F4-4BEA-8D16-97005560683C}" type="datetime1">
              <a:rPr lang="de-DE" smtClean="0"/>
              <a:t>27.11.2023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5C6DE74-B675-48BC-90D5-211F7E7C113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116770A-F0F7-47DE-9B01-9EFB3F3269A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4C3EA9-E5D1-4D36-9865-D06812DD57C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251388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gi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CF5A9-CE51-48B7-AFA6-7A3A0767D90A}" type="datetime1">
              <a:rPr lang="de-DE" smtClean="0"/>
              <a:pPr/>
              <a:t>27.11.2023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e-DE" noProof="0" dirty="0"/>
              <a:t>Textmasterformat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EBB42A-28DE-4643-A408-8D333F533907}" type="slidenum">
              <a:rPr lang="de-DE" smtClean="0"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3521118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EBB42A-28DE-4643-A408-8D333F533907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047112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Bild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uppieren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hteck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ihand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ihand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hteck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ihand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ihand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ihand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ihand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ihand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ihand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ihand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ihand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ihand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ihand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ihand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ihand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ihand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ihand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ihand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ihand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ihand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ihand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ihand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ihand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ihand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ihand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ihand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ihand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hteck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ihand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ihand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ihand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ihand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ihand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ihand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ihand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ihand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ihand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ihand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ihand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hteck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ihand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ihand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ihand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ihand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ihand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ihand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ihand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ihand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ihand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ihand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ihand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ihand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ihand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de-DE" noProof="0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noProof="0"/>
              <a:t>Master-Untertitelformat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6A80DD11-6D78-403C-A83C-B242320CEB5E}" type="datetime1">
              <a:rPr lang="de-DE" noProof="0" smtClean="0"/>
              <a:t>27.11.2023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‹#›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de-DE" noProof="0"/>
              <a:t>Klicken Sie, um ein Bild hinzuzufügen.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BDFE075-1C19-429F-BF7D-1FA4EE81EC24}" type="datetime1">
              <a:rPr lang="de-DE" noProof="0" smtClean="0"/>
              <a:t>27.11.2023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‹#›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00B7717-016D-4C9A-B280-4A0D518264A6}" type="datetime1">
              <a:rPr lang="de-DE" noProof="0" smtClean="0"/>
              <a:t>27.11.2023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‹#›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12" name="Textplatzhalter 3"/>
          <p:cNvSpPr>
            <a:spLocks noGrp="1"/>
          </p:cNvSpPr>
          <p:nvPr>
            <p:ph type="body" sz="half" idx="13" hasCustomPrompt="1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01679AF-243C-42BF-9C5A-C4B440732543}" type="datetime1">
              <a:rPr lang="de-DE" noProof="0" smtClean="0"/>
              <a:t>27.11.2023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‹#›</a:t>
            </a:fld>
            <a:endParaRPr lang="de-DE" noProof="0"/>
          </a:p>
        </p:txBody>
      </p:sp>
      <p:sp>
        <p:nvSpPr>
          <p:cNvPr id="60" name="Textfeld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de-DE" sz="8000" noProof="0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61" name="Textfeld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de-DE" sz="8000" noProof="0">
                <a:solidFill>
                  <a:schemeClr val="tx1"/>
                </a:solidFill>
                <a:effectLst/>
              </a:rPr>
              <a:t>"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siten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C4B6981-883C-419B-A2C0-65FFCAB513D0}" type="datetime1">
              <a:rPr lang="de-DE" noProof="0" smtClean="0"/>
              <a:t>27.11.2023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‹#›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el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7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8" name="Textplatzhalter 3"/>
          <p:cNvSpPr>
            <a:spLocks noGrp="1"/>
          </p:cNvSpPr>
          <p:nvPr>
            <p:ph type="body" sz="half" idx="15" hasCustomPrompt="1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9" name="Textplatzhalter 4"/>
          <p:cNvSpPr>
            <a:spLocks noGrp="1"/>
          </p:cNvSpPr>
          <p:nvPr>
            <p:ph type="body" sz="quarter" idx="3" hasCustomPrompt="1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10" name="Textplatzhalter 3"/>
          <p:cNvSpPr>
            <a:spLocks noGrp="1"/>
          </p:cNvSpPr>
          <p:nvPr>
            <p:ph type="body" sz="half" idx="16" hasCustomPrompt="1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11" name="Textplatzhalter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12" name="Textplatzhalter 3"/>
          <p:cNvSpPr>
            <a:spLocks noGrp="1"/>
          </p:cNvSpPr>
          <p:nvPr>
            <p:ph type="body" sz="half" idx="17" hasCustomPrompt="1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B74ABB6-3762-4DBA-AD9F-4B012528BC87}" type="datetime1">
              <a:rPr lang="de-DE" noProof="0" smtClean="0"/>
              <a:t>27.11.2023</a:t>
            </a:fld>
            <a:endParaRPr lang="de-DE" noProof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‹#›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el 1"/>
          <p:cNvSpPr>
            <a:spLocks noGrp="1"/>
          </p:cNvSpPr>
          <p:nvPr>
            <p:ph type="title" hasCustomPrompt="1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19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20" name="Bildplatzhalter 2"/>
          <p:cNvSpPr>
            <a:spLocks noGrp="1" noChangeAspect="1"/>
          </p:cNvSpPr>
          <p:nvPr>
            <p:ph type="pic" idx="15" hasCustomPrompt="1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de-DE" noProof="0"/>
              <a:t>Klicken Sie, um ein Bild hinzuzufügen.</a:t>
            </a:r>
          </a:p>
        </p:txBody>
      </p:sp>
      <p:sp>
        <p:nvSpPr>
          <p:cNvPr id="21" name="Textplatzhalter 3"/>
          <p:cNvSpPr>
            <a:spLocks noGrp="1"/>
          </p:cNvSpPr>
          <p:nvPr>
            <p:ph type="body" sz="half" idx="18" hasCustomPrompt="1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22" name="Textplatzhalter 4"/>
          <p:cNvSpPr>
            <a:spLocks noGrp="1"/>
          </p:cNvSpPr>
          <p:nvPr>
            <p:ph type="body" sz="quarter" idx="3" hasCustomPrompt="1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23" name="Bildplatzhalter 2"/>
          <p:cNvSpPr>
            <a:spLocks noGrp="1" noChangeAspect="1"/>
          </p:cNvSpPr>
          <p:nvPr>
            <p:ph type="pic" idx="21" hasCustomPrompt="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de-DE" noProof="0"/>
              <a:t>Klicken Sie, um ein Bild hinzuzufügen.</a:t>
            </a:r>
          </a:p>
        </p:txBody>
      </p:sp>
      <p:sp>
        <p:nvSpPr>
          <p:cNvPr id="24" name="Textplatzhalter 3"/>
          <p:cNvSpPr>
            <a:spLocks noGrp="1"/>
          </p:cNvSpPr>
          <p:nvPr>
            <p:ph type="body" sz="half" idx="19" hasCustomPrompt="1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25" name="Textplatzhalter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26" name="Bildplatzhalter 2"/>
          <p:cNvSpPr>
            <a:spLocks noGrp="1" noChangeAspect="1"/>
          </p:cNvSpPr>
          <p:nvPr>
            <p:ph type="pic" idx="22" hasCustomPrompt="1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de-DE" noProof="0"/>
              <a:t>Klicken Sie, um ein Bild hinzuzufügen.</a:t>
            </a:r>
          </a:p>
        </p:txBody>
      </p:sp>
      <p:sp>
        <p:nvSpPr>
          <p:cNvPr id="27" name="Textplatzhalter 3"/>
          <p:cNvSpPr>
            <a:spLocks noGrp="1"/>
          </p:cNvSpPr>
          <p:nvPr>
            <p:ph type="body" sz="half" idx="20" hasCustomPrompt="1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8320DC4-82C0-4D68-886B-A19E54DE9103}" type="datetime1">
              <a:rPr lang="de-DE" noProof="0" smtClean="0"/>
              <a:t>27.11.2023</a:t>
            </a:fld>
            <a:endParaRPr lang="de-DE" noProof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‹#›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de-DE" noProof="0"/>
              <a:t>Textmasterformat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B7FBEE9-2550-45BD-BFCB-DD641F7BA3C9}" type="datetime1">
              <a:rPr lang="de-DE" noProof="0" smtClean="0"/>
              <a:t>27.11.2023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‹#›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 hasCustomPrompt="1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 hasCustomPrompt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de-DE" noProof="0"/>
              <a:t>Textmasterformat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9322941-6DE8-499A-B6F8-145F4D9B9BB3}" type="datetime1">
              <a:rPr lang="de-DE" noProof="0" smtClean="0"/>
              <a:t>27.11.2023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‹#›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de-DE" noProof="0"/>
              <a:t>Textmasterformat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B01B14E-1511-4FD8-96D1-2D23DEE4C103}" type="datetime1">
              <a:rPr lang="de-DE" noProof="0" smtClean="0"/>
              <a:t>27.11.2023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‹#›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D227611-63AE-461F-AD94-7FFA6805C6A9}" type="datetime1">
              <a:rPr lang="de-DE" noProof="0" smtClean="0"/>
              <a:t>27.11.2023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‹#›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de-DE" noProof="0"/>
              <a:t>Textmasterformat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de-DE" noProof="0"/>
              <a:t>Textmasterformat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007F9C5-9DAE-4926-BBE5-2704E364B02B}" type="datetime1">
              <a:rPr lang="de-DE" noProof="0" smtClean="0"/>
              <a:t>27.11.2023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‹#›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de-DE" noProof="0"/>
              <a:t>Textmasterformat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 hasCustomPrompt="1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 hasCustomPrompt="1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de-DE" noProof="0"/>
              <a:t>Textmasterformat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6D36D59-CA0B-4339-96ED-FFF9C4B8CFCF}" type="datetime1">
              <a:rPr lang="de-DE" noProof="0" smtClean="0"/>
              <a:t>27.11.2023</a:t>
            </a:fld>
            <a:endParaRPr lang="de-DE" noProof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‹#›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5F4EDF8-C5B7-4E0B-8F09-BE2DC5DC533C}" type="datetime1">
              <a:rPr lang="de-DE" noProof="0" smtClean="0"/>
              <a:t>27.11.2023</a:t>
            </a:fld>
            <a:endParaRPr lang="de-DE" noProof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‹#›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77AADB3-7A5B-41AA-9914-C5B330903963}" type="datetime1">
              <a:rPr lang="de-DE" noProof="0" smtClean="0"/>
              <a:t>27.11.2023</a:t>
            </a:fld>
            <a:endParaRPr lang="de-DE" noProof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‹#›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de-DE" noProof="0"/>
              <a:t>Textmasterformat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E2FE2F4-D3D0-4AE0-8230-BF65FBC13D71}" type="datetime1">
              <a:rPr lang="de-DE" noProof="0" smtClean="0"/>
              <a:t>27.11.2023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‹#›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566D7B3-B791-4677-9E02-7E9DE4774D7D}" type="datetime1">
              <a:rPr lang="de-DE" noProof="0" smtClean="0"/>
              <a:t>27.11.2023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‹#›</a:t>
            </a:fld>
            <a:endParaRPr lang="de-DE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uppieren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uppieren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hteck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ihand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ihand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ihand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ihand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ihand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ihand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ihand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ihand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ihand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ihand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i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ihand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ihand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ihand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ihand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hteck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ihand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ihand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ihand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ihand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ihand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ihand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ihand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ihand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ihand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ihand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uppieren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ihand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ihand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ihand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ihand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ihand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ihand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ihand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ihand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ihand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hteck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de-DE" noProof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de-DE" noProof="0" dirty="0"/>
              <a:t>Textmasterformat durch Klicken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F65855E4-F0CF-4980-B2F4-A3366B50860A}" type="datetime1">
              <a:rPr lang="de-DE" noProof="0" smtClean="0"/>
              <a:t>27.11.2023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de-DE" noProof="0" smtClean="0"/>
              <a:pPr rtl="0"/>
              <a:t>‹#›</a:t>
            </a:fld>
            <a:endParaRPr lang="de-DE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r>
              <a:rPr lang="de-DE" dirty="0" err="1"/>
              <a:t>Ofsted</a:t>
            </a:r>
            <a:r>
              <a:rPr lang="de-DE" dirty="0"/>
              <a:t> </a:t>
            </a:r>
            <a:r>
              <a:rPr lang="de-DE" dirty="0" err="1"/>
              <a:t>rating</a:t>
            </a:r>
            <a:r>
              <a:rPr lang="de-DE" dirty="0"/>
              <a:t> per </a:t>
            </a:r>
            <a:r>
              <a:rPr lang="de-DE" dirty="0" err="1"/>
              <a:t>school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West Midlands 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/>
              <a:t>Project 3 – Group 2: Ryan Barker, SUWAIBA IDRIS, ARFAN HASSAN, ESALA KALUPERUMA, </a:t>
            </a:r>
            <a:r>
              <a:rPr lang="de-DE" dirty="0" err="1"/>
              <a:t>Farheen</a:t>
            </a:r>
            <a:r>
              <a:rPr lang="de-DE" dirty="0"/>
              <a:t> </a:t>
            </a:r>
            <a:r>
              <a:rPr lang="de-DE" dirty="0" err="1"/>
              <a:t>Oomatia</a:t>
            </a:r>
          </a:p>
        </p:txBody>
      </p:sp>
    </p:spTree>
    <p:extLst>
      <p:ext uri="{BB962C8B-B14F-4D97-AF65-F5344CB8AC3E}">
        <p14:creationId xmlns:p14="http://schemas.microsoft.com/office/powerpoint/2010/main" val="38561443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3F1DAC-8932-066E-97E9-1B3A5139EE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Table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content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00F2066-E60E-187E-2C42-D991A4C1ED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 err="1"/>
              <a:t>Introduction</a:t>
            </a:r>
            <a:endParaRPr lang="de-DE"/>
          </a:p>
          <a:p>
            <a:r>
              <a:rPr lang="de-DE" dirty="0"/>
              <a:t>Data </a:t>
            </a:r>
            <a:r>
              <a:rPr lang="de-DE" dirty="0" err="1"/>
              <a:t>cleaning</a:t>
            </a:r>
            <a:endParaRPr lang="de-DE"/>
          </a:p>
          <a:p>
            <a:r>
              <a:rPr lang="de-DE" dirty="0"/>
              <a:t>SQLite Database</a:t>
            </a:r>
          </a:p>
          <a:p>
            <a:r>
              <a:rPr lang="de-DE" dirty="0" err="1"/>
              <a:t>Flask</a:t>
            </a:r>
            <a:r>
              <a:rPr lang="de-DE" dirty="0"/>
              <a:t> </a:t>
            </a:r>
            <a:r>
              <a:rPr lang="de-DE" dirty="0" err="1"/>
              <a:t>app</a:t>
            </a:r>
            <a:endParaRPr lang="de-DE"/>
          </a:p>
          <a:p>
            <a:r>
              <a:rPr lang="de-DE" dirty="0"/>
              <a:t>Dashboard</a:t>
            </a:r>
          </a:p>
          <a:p>
            <a:r>
              <a:rPr lang="de-DE" dirty="0" err="1"/>
              <a:t>Results</a:t>
            </a:r>
            <a:r>
              <a:rPr lang="de-DE" dirty="0"/>
              <a:t> &amp; </a:t>
            </a:r>
            <a:r>
              <a:rPr lang="de-DE" dirty="0" err="1"/>
              <a:t>Conclusion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174567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215D1F-8686-9617-4FF6-9109FC1C8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Introduction</a:t>
            </a:r>
            <a:r>
              <a:rPr lang="de-DE" dirty="0"/>
              <a:t> and Data </a:t>
            </a:r>
            <a:r>
              <a:rPr lang="de-DE" dirty="0" err="1"/>
              <a:t>Cleaning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5C922E4-3419-B545-DBBE-56E784DED1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 err="1"/>
              <a:t>Reduced</a:t>
            </a:r>
            <a:r>
              <a:rPr lang="de-DE" dirty="0"/>
              <a:t> </a:t>
            </a:r>
            <a:r>
              <a:rPr lang="de-DE" dirty="0" err="1"/>
              <a:t>columns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what</a:t>
            </a:r>
            <a:r>
              <a:rPr lang="de-DE" dirty="0"/>
              <a:t> was </a:t>
            </a:r>
            <a:r>
              <a:rPr lang="de-DE" dirty="0" err="1"/>
              <a:t>strictly</a:t>
            </a:r>
            <a:r>
              <a:rPr lang="de-DE" dirty="0"/>
              <a:t> </a:t>
            </a:r>
            <a:r>
              <a:rPr lang="de-DE" dirty="0" err="1"/>
              <a:t>needed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 </a:t>
            </a:r>
            <a:r>
              <a:rPr lang="de-DE" dirty="0" err="1"/>
              <a:t>analysis</a:t>
            </a:r>
            <a:r>
              <a:rPr lang="de-DE" dirty="0"/>
              <a:t> due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size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dataset</a:t>
            </a:r>
          </a:p>
          <a:p>
            <a:r>
              <a:rPr lang="de-DE" dirty="0" err="1"/>
              <a:t>Changed</a:t>
            </a:r>
            <a:r>
              <a:rPr lang="de-DE" dirty="0"/>
              <a:t> </a:t>
            </a:r>
            <a:r>
              <a:rPr lang="de-DE" dirty="0" err="1"/>
              <a:t>numeric</a:t>
            </a:r>
            <a:r>
              <a:rPr lang="de-DE" dirty="0"/>
              <a:t> </a:t>
            </a:r>
            <a:r>
              <a:rPr lang="de-DE" dirty="0" err="1"/>
              <a:t>rating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string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better</a:t>
            </a:r>
            <a:r>
              <a:rPr lang="de-DE" dirty="0"/>
              <a:t> </a:t>
            </a:r>
            <a:r>
              <a:rPr lang="de-DE" dirty="0" err="1"/>
              <a:t>comprehension</a:t>
            </a:r>
            <a:r>
              <a:rPr lang="de-DE" dirty="0"/>
              <a:t> (</a:t>
            </a:r>
            <a:r>
              <a:rPr lang="de-DE" dirty="0" err="1"/>
              <a:t>dashboard</a:t>
            </a:r>
            <a:r>
              <a:rPr lang="de-DE" dirty="0"/>
              <a:t>)</a:t>
            </a:r>
          </a:p>
          <a:p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Removed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spaces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, extra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character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(?) and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added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_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to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column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names</a:t>
            </a:r>
          </a:p>
          <a:p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Changed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data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types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for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some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of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the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columns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 (URN,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pupil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count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&amp;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dates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)</a:t>
            </a:r>
          </a:p>
          <a:p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Added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latitude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and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longitude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per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postcode</a:t>
            </a:r>
          </a:p>
          <a:p>
            <a:endParaRPr lang="de-DE" sz="900" dirty="0">
              <a:solidFill>
                <a:srgbClr val="000000"/>
              </a:solidFill>
              <a:latin typeface="Menlo"/>
            </a:endParaRP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453902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203955-0C82-F545-534C-84AF6BBC4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Creation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SQLITE </a:t>
            </a:r>
            <a:r>
              <a:rPr lang="de-DE" dirty="0" err="1"/>
              <a:t>database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B7ECE10-FCB5-8B1F-1D1E-4AC642AA98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/>
              <a:t>Import </a:t>
            </a:r>
            <a:r>
              <a:rPr lang="de-DE" err="1"/>
              <a:t>dependencies</a:t>
            </a:r>
            <a:r>
              <a:rPr lang="de-DE" dirty="0"/>
              <a:t>, Python SQL </a:t>
            </a:r>
            <a:r>
              <a:rPr lang="de-DE" err="1"/>
              <a:t>toolkit</a:t>
            </a:r>
            <a:r>
              <a:rPr lang="de-DE" dirty="0"/>
              <a:t> </a:t>
            </a:r>
            <a:r>
              <a:rPr lang="de-DE" b="1" u="sng" dirty="0"/>
              <a:t>and ORM</a:t>
            </a:r>
          </a:p>
          <a:p>
            <a:r>
              <a:rPr lang="de-DE" dirty="0" err="1"/>
              <a:t>Loaded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cleaned</a:t>
            </a:r>
            <a:r>
              <a:rPr lang="de-DE" dirty="0"/>
              <a:t> CSV</a:t>
            </a:r>
            <a:endParaRPr lang="de-DE" b="1" u="sng" dirty="0"/>
          </a:p>
          <a:p>
            <a:r>
              <a:rPr lang="de-DE" dirty="0" err="1">
                <a:solidFill>
                  <a:srgbClr val="FFFFFF"/>
                </a:solidFill>
                <a:ea typeface="+mn-lt"/>
                <a:cs typeface="+mn-lt"/>
              </a:rPr>
              <a:t>Establishing</a:t>
            </a:r>
            <a:r>
              <a:rPr lang="de-DE" dirty="0">
                <a:solidFill>
                  <a:srgbClr val="FFFFFF"/>
                </a:solidFill>
                <a:ea typeface="+mn-lt"/>
                <a:cs typeface="+mn-lt"/>
              </a:rPr>
              <a:t> a </a:t>
            </a:r>
            <a:r>
              <a:rPr lang="de-DE" dirty="0" err="1">
                <a:solidFill>
                  <a:srgbClr val="FFFFFF"/>
                </a:solidFill>
                <a:ea typeface="+mn-lt"/>
                <a:cs typeface="+mn-lt"/>
              </a:rPr>
              <a:t>connection</a:t>
            </a:r>
            <a:r>
              <a:rPr lang="de-DE" dirty="0">
                <a:solidFill>
                  <a:srgbClr val="FFFFFF"/>
                </a:solidFill>
                <a:ea typeface="+mn-lt"/>
                <a:cs typeface="+mn-lt"/>
              </a:rPr>
              <a:t> </a:t>
            </a:r>
            <a:r>
              <a:rPr lang="de-DE" dirty="0" err="1">
                <a:solidFill>
                  <a:srgbClr val="FFFFFF"/>
                </a:solidFill>
                <a:ea typeface="+mn-lt"/>
                <a:cs typeface="+mn-lt"/>
              </a:rPr>
              <a:t>to</a:t>
            </a:r>
            <a:r>
              <a:rPr lang="de-DE" dirty="0">
                <a:solidFill>
                  <a:srgbClr val="FFFFFF"/>
                </a:solidFill>
                <a:ea typeface="+mn-lt"/>
                <a:cs typeface="+mn-lt"/>
              </a:rPr>
              <a:t> SQLite </a:t>
            </a:r>
            <a:r>
              <a:rPr lang="de-DE" dirty="0" err="1">
                <a:solidFill>
                  <a:srgbClr val="FFFFFF"/>
                </a:solidFill>
                <a:ea typeface="+mn-lt"/>
                <a:cs typeface="+mn-lt"/>
              </a:rPr>
              <a:t>database</a:t>
            </a:r>
            <a:r>
              <a:rPr lang="de-DE" dirty="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de-DE" dirty="0" err="1">
                <a:solidFill>
                  <a:srgbClr val="FFFFFF"/>
                </a:solidFill>
                <a:ea typeface="+mn-lt"/>
                <a:cs typeface="+mn-lt"/>
              </a:rPr>
              <a:t>using</a:t>
            </a:r>
            <a:r>
              <a:rPr lang="de-DE" dirty="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de-DE" dirty="0" err="1">
                <a:solidFill>
                  <a:srgbClr val="FFFFFF"/>
                </a:solidFill>
                <a:ea typeface="+mn-lt"/>
                <a:cs typeface="+mn-lt"/>
              </a:rPr>
              <a:t>the</a:t>
            </a:r>
            <a:r>
              <a:rPr lang="de-DE" dirty="0">
                <a:solidFill>
                  <a:srgbClr val="FFFFFF"/>
                </a:solidFill>
                <a:ea typeface="+mn-lt"/>
                <a:cs typeface="+mn-lt"/>
              </a:rPr>
              <a:t> Python SQLite </a:t>
            </a:r>
            <a:r>
              <a:rPr lang="de-DE" dirty="0" err="1">
                <a:solidFill>
                  <a:srgbClr val="FFFFFF"/>
                </a:solidFill>
                <a:ea typeface="+mn-lt"/>
                <a:cs typeface="+mn-lt"/>
              </a:rPr>
              <a:t>module</a:t>
            </a:r>
            <a:endParaRPr lang="de-DE" dirty="0" err="1"/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642444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6B6675-609B-77BB-CCF1-9B26BA034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>
                <a:ea typeface="+mj-lt"/>
                <a:cs typeface="+mj-lt"/>
              </a:rPr>
              <a:t>Flask</a:t>
            </a:r>
            <a:r>
              <a:rPr lang="de-DE" dirty="0">
                <a:ea typeface="+mj-lt"/>
                <a:cs typeface="+mj-lt"/>
              </a:rPr>
              <a:t> </a:t>
            </a:r>
            <a:r>
              <a:rPr lang="de-DE" err="1">
                <a:ea typeface="+mj-lt"/>
                <a:cs typeface="+mj-lt"/>
              </a:rPr>
              <a:t>app</a:t>
            </a:r>
            <a:endParaRPr lang="de-DE" err="1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CEA4A1B-5FE0-D8DE-F687-5C287DEB6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14911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C6A01F-D8C6-D17A-DAE3-2B0617D79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DASHBOARD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F6F23418-372D-AC63-62EA-ECD7B996B4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61494" y="2091131"/>
            <a:ext cx="4937760" cy="4114800"/>
          </a:xfrm>
        </p:spPr>
      </p:pic>
      <p:pic>
        <p:nvPicPr>
          <p:cNvPr id="5" name="Grafik 4" descr="Ein Bild, das Text, Karte, Diagramm, Screenshot enthält.&#10;&#10;Beschreibung automatisch generiert.">
            <a:extLst>
              <a:ext uri="{FF2B5EF4-FFF2-40B4-BE49-F238E27FC236}">
                <a16:creationId xmlns:a16="http://schemas.microsoft.com/office/drawing/2014/main" id="{4EF214A4-3CFF-4173-C22D-BB9E3FE2DC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8711" y="2089212"/>
            <a:ext cx="4636792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4554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B298CFC-F529-DF74-37F8-96F3AFB4EE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RESULTS &amp; CONCLUSION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6A69FF-E31D-0F6D-ED17-5745DB4566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GB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Our examination revealed that the West Midlands is home to a total of 2,192 primary and secondary schools. Among these, 19.1% (418) are classified as secondary schools, while a substantial 80.9% (1,774) are primary schools. In the secondary education, there are 53 schools with a "Good" rating, 51 schools marked as "Requires Improvement," 23 schools </a:t>
            </a:r>
            <a:r>
              <a:rPr lang="en-GB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labeled</a:t>
            </a:r>
            <a:r>
              <a:rPr lang="en-GB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"Inadequate," and an impressive 53 schools achieving an "Outstanding" rating.</a:t>
            </a:r>
          </a:p>
          <a:p>
            <a:br>
              <a:rPr lang="en-GB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In the primary education sector, a significant majority of 1,318 schools have received a "Good" rating from Ofsted. Furthermore, 237 schools have been recognized as "Outstanding," 163 schools are categorized as "Requires Improvement," and 46 schools have been rated as "Inadequate".</a:t>
            </a:r>
          </a:p>
          <a:p>
            <a:br>
              <a:rPr lang="en-GB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endParaRPr lang="en-GB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8513941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Kreis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79</TotalTime>
  <Words>281</Words>
  <Application>Microsoft Office PowerPoint</Application>
  <PresentationFormat>Widescreen</PresentationFormat>
  <Paragraphs>26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Consolas</vt:lpstr>
      <vt:lpstr>Menlo</vt:lpstr>
      <vt:lpstr>Tw Cen MT</vt:lpstr>
      <vt:lpstr>Kreis</vt:lpstr>
      <vt:lpstr>Ofsted rating per school in the West Midlands </vt:lpstr>
      <vt:lpstr>Table of content</vt:lpstr>
      <vt:lpstr>Introduction and Data Cleaning</vt:lpstr>
      <vt:lpstr>Creation of SQLITE database</vt:lpstr>
      <vt:lpstr>Flask app</vt:lpstr>
      <vt:lpstr>DASHBOARD</vt:lpstr>
      <vt:lpstr>RESULTS &amp; 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/>
  <cp:lastModifiedBy>suwaiba idris</cp:lastModifiedBy>
  <cp:revision>101</cp:revision>
  <dcterms:created xsi:type="dcterms:W3CDTF">2023-11-23T18:59:08Z</dcterms:created>
  <dcterms:modified xsi:type="dcterms:W3CDTF">2023-11-27T11:57:50Z</dcterms:modified>
</cp:coreProperties>
</file>

<file path=docProps/thumbnail.jpeg>
</file>